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0" r:id="rId3"/>
    <p:sldId id="273" r:id="rId4"/>
    <p:sldId id="262" r:id="rId5"/>
    <p:sldId id="263" r:id="rId6"/>
    <p:sldId id="256" r:id="rId7"/>
    <p:sldId id="257" r:id="rId8"/>
    <p:sldId id="258" r:id="rId9"/>
    <p:sldId id="259" r:id="rId10"/>
    <p:sldId id="260" r:id="rId11"/>
    <p:sldId id="267" r:id="rId12"/>
    <p:sldId id="268" r:id="rId13"/>
    <p:sldId id="269" r:id="rId14"/>
    <p:sldId id="261" r:id="rId15"/>
    <p:sldId id="270" r:id="rId16"/>
    <p:sldId id="264" r:id="rId17"/>
    <p:sldId id="265" r:id="rId18"/>
    <p:sldId id="266" r:id="rId19"/>
    <p:sldId id="271" r:id="rId20"/>
    <p:sldId id="272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1378" y="-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BEF5A-A417-492E-9F0B-1A10C32CA621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776A2-43EB-43D3-9500-3FFAF24B8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915399" cy="647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4000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"/>
            <a:ext cx="9144000" cy="685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447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“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CLOSE THE CARE GAP”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7300" b="1" dirty="0" smtClean="0"/>
              <a:t>WORLD CANCER DAY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i="1" dirty="0" smtClean="0"/>
              <a:t>February-4, 2023 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err="1" smtClean="0"/>
              <a:t>Nim</a:t>
            </a:r>
            <a:r>
              <a:rPr lang="en-US" dirty="0" smtClean="0"/>
              <a:t> Prasad </a:t>
            </a:r>
            <a:r>
              <a:rPr lang="en-US" dirty="0" err="1" smtClean="0"/>
              <a:t>Giri</a:t>
            </a:r>
            <a:r>
              <a:rPr lang="en-US" dirty="0" smtClean="0"/>
              <a:t> </a:t>
            </a:r>
          </a:p>
          <a:p>
            <a:pPr algn="r"/>
            <a:r>
              <a:rPr lang="en-US" dirty="0" smtClean="0"/>
              <a:t>Lab Technician</a:t>
            </a:r>
          </a:p>
          <a:p>
            <a:pPr algn="r"/>
            <a:r>
              <a:rPr lang="en-US" dirty="0" smtClean="0"/>
              <a:t>Health Officer </a:t>
            </a:r>
            <a:r>
              <a:rPr lang="en-US" dirty="0" err="1" smtClean="0"/>
              <a:t>Rukum</a:t>
            </a:r>
            <a:r>
              <a:rPr lang="en-US" dirty="0" smtClean="0"/>
              <a:t> East 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90601"/>
            <a:ext cx="7772400" cy="34290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 for your kind Attention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538" y="1"/>
            <a:ext cx="880299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451523"/>
            <a:ext cx="8077200" cy="584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229600" cy="555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5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55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4000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15</Words>
  <Application>Microsoft Office PowerPoint</Application>
  <PresentationFormat>On-screen Show (4:3)</PresentationFormat>
  <Paragraphs>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“CLOSE THE CARE GAP” WORLD CANCER DAY February-4, 2023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  Thank you for your kind Attention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 SOLUTIONS</dc:creator>
  <cp:lastModifiedBy>HP</cp:lastModifiedBy>
  <cp:revision>16</cp:revision>
  <dcterms:created xsi:type="dcterms:W3CDTF">2023-02-03T23:48:38Z</dcterms:created>
  <dcterms:modified xsi:type="dcterms:W3CDTF">2023-02-04T06:44:56Z</dcterms:modified>
</cp:coreProperties>
</file>